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797675" cy="9926638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Montserrat Medium" panose="020B0604020202020204" charset="0"/>
      <p:regular r:id="rId12"/>
      <p:bold r:id="rId13"/>
      <p:italic r:id="rId14"/>
      <p:boldItalic r:id="rId15"/>
    </p:embeddedFont>
    <p:embeddedFont>
      <p:font typeface="Montserrat SemiBold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b5a0aabd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8cb5a0aabd_2_7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b5a0aabd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8cb5a0aabd_2_8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b5a0aabd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cb5a0aabd_2_8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sz="30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sz="3600" b="1" i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sz="3000" b="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sz="3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2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3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 with three elements">
  <p:cSld name="TITLE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3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4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5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6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TITLE_ONLY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2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3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4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5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6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7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TITLE_ONLY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3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4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5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6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7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8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TITLE_ONLY_1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4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6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7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8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marL="3657600" lvl="7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 b="0" i="1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sz="3600" b="0" i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474525" y="3969500"/>
            <a:ext cx="393555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sz="30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 idx="3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 with three elements">
  <p:cSld name="TITLE_ONLY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2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TITLE_ONLY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2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5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6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7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sz="2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5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Using bar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models to represent known times tables</a:t>
            </a:r>
            <a:endParaRPr>
              <a:solidFill>
                <a:srgbClr val="4B32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4B32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4B3241"/>
              </a:solidFill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2140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Brinkworth</a:t>
            </a:r>
            <a:endParaRPr sz="1800" b="0" i="0" u="none" strike="noStrike" cap="non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79438" y="192725"/>
            <a:ext cx="8226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1800" u="sng" dirty="0"/>
              <a:t>Part A</a:t>
            </a:r>
            <a:endParaRPr sz="1800" u="sng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1800" dirty="0"/>
              <a:t>Draw a bar model for each of the following. </a:t>
            </a:r>
            <a:br>
              <a:rPr lang="en-GB" sz="1800" dirty="0"/>
            </a:br>
            <a:r>
              <a:rPr lang="en-GB" sz="1800" dirty="0"/>
              <a:t>Now write a number sentence for each</a:t>
            </a:r>
            <a:endParaRPr sz="1800" dirty="0"/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 dirty="0"/>
              <a:t>There are 3 school bags with 5 books in each. How many books are there altogether?</a:t>
            </a:r>
            <a:endParaRPr sz="18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8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8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800" dirty="0"/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 dirty="0"/>
              <a:t>There are 3 bags each with 3 sweets in each. How many sweets are there altogether?</a:t>
            </a:r>
            <a:endParaRPr sz="1800"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>
                <a:solidFill>
                  <a:srgbClr val="4B3241"/>
                </a:solidFill>
              </a:rPr>
              <a:t>2</a:t>
            </a:fld>
            <a:endParaRPr sz="7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179438" y="192725"/>
            <a:ext cx="8226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100" u="sng"/>
              <a:t>Part B</a:t>
            </a:r>
            <a:endParaRPr sz="2100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100"/>
              <a:t>Draw your own bar-models to answer these questions</a:t>
            </a:r>
            <a:endParaRPr sz="2100"/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There are 9 rows on an plane. Each row holds 4 people. What is the total number of passengers the plane can take?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100"/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Nigel needs 4 eggs to make a cake. How many eggs does he need to make 6 cakes?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700"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>
                <a:solidFill>
                  <a:srgbClr val="4B3241"/>
                </a:solidFill>
              </a:rPr>
              <a:t>3</a:t>
            </a:fld>
            <a:endParaRPr sz="7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179438" y="192725"/>
            <a:ext cx="8226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100" u="sng"/>
              <a:t>Part C - Challenge</a:t>
            </a:r>
            <a:endParaRPr sz="2100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100" u="sng"/>
              <a:t>What question might this bar model be used to answer?</a:t>
            </a:r>
            <a:endParaRPr sz="2100" u="sng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700"/>
          </a:p>
        </p:txBody>
      </p: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>
                <a:solidFill>
                  <a:srgbClr val="4B3241"/>
                </a:solidFill>
              </a:rPr>
              <a:t>4</a:t>
            </a:fld>
            <a:endParaRPr sz="700">
              <a:solidFill>
                <a:srgbClr val="4B3241"/>
              </a:solidFill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t="10588" b="60578"/>
          <a:stretch/>
        </p:blipFill>
        <p:spPr>
          <a:xfrm>
            <a:off x="271888" y="1369737"/>
            <a:ext cx="7790175" cy="12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</vt:lpstr>
      <vt:lpstr>Montserrat Medium</vt:lpstr>
      <vt:lpstr>Arial</vt:lpstr>
      <vt:lpstr>Montserrat SemiBold</vt:lpstr>
      <vt:lpstr>Oak National Academy v2</vt:lpstr>
      <vt:lpstr>Oak National Academy v2</vt:lpstr>
      <vt:lpstr>Using bar models to represent known times tables  </vt:lpstr>
      <vt:lpstr>Part A Draw a bar model for each of the following.  Now write a number sentence for each There are 3 school bags with 5 books in each. How many books are there altogether?    There are 3 bags each with 3 sweets in each. How many sweets are there altogether?</vt:lpstr>
      <vt:lpstr>Part B Draw your own bar-models to answer these questions There are 9 rows on an plane. Each row holds 4 people. What is the total number of passengers the plane can take?    Nigel needs 4 eggs to make a cake. How many eggs does he need to make 6 cakes? </vt:lpstr>
      <vt:lpstr>Part C - Challenge What question might this bar model be used to answer?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bar models to represent known times tables</dc:title>
  <dc:creator>S Clarke</dc:creator>
  <cp:lastModifiedBy>S Clarke</cp:lastModifiedBy>
  <cp:revision>2</cp:revision>
  <cp:lastPrinted>2021-01-05T12:07:12Z</cp:lastPrinted>
  <dcterms:modified xsi:type="dcterms:W3CDTF">2021-01-05T12:08:47Z</dcterms:modified>
</cp:coreProperties>
</file>